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DEUS </a:t>
            </a:r>
            <a:br>
              <a:rPr lang="pt-BR" dirty="0"/>
            </a:br>
            <a:r>
              <a:rPr lang="pt-BR" dirty="0"/>
              <a:t>EXCELSO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EXCELSO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Excelso é Deus no proceder! </a:t>
            </a:r>
          </a:p>
          <a:p>
            <a:r>
              <a:rPr lang="pt-BR" dirty="0"/>
              <a:t>Não falha um só momento. </a:t>
            </a:r>
          </a:p>
          <a:p>
            <a:r>
              <a:rPr lang="pt-BR" dirty="0"/>
              <a:t>Em Sua graça e Seu poder, </a:t>
            </a:r>
          </a:p>
          <a:p>
            <a:r>
              <a:rPr lang="pt-BR" dirty="0"/>
              <a:t>eu tenho o meu sustento. 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EXCELSO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é meu Rei; descansarei </a:t>
            </a:r>
          </a:p>
          <a:p>
            <a:r>
              <a:rPr lang="pt-BR" dirty="0"/>
              <a:t>em Seu amor, guardado, </a:t>
            </a:r>
          </a:p>
          <a:p>
            <a:r>
              <a:rPr lang="pt-BR" dirty="0"/>
              <a:t>Por Ele bem firmado.</a:t>
            </a:r>
          </a:p>
        </p:txBody>
      </p:sp>
    </p:spTree>
    <p:extLst>
      <p:ext uri="{BB962C8B-B14F-4D97-AF65-F5344CB8AC3E}">
        <p14:creationId xmlns:p14="http://schemas.microsoft.com/office/powerpoint/2010/main" val="3560593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EXCELSO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04167E0-FD47-4ADE-B14E-A26E3DCD58C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Excelso é Deus no proceder! </a:t>
            </a:r>
          </a:p>
          <a:p>
            <a:r>
              <a:rPr lang="pt-BR" dirty="0"/>
              <a:t>Seu mando não desvia. </a:t>
            </a:r>
          </a:p>
          <a:p>
            <a:r>
              <a:rPr lang="pt-BR" dirty="0"/>
              <a:t>Ilimitado é no poder com </a:t>
            </a:r>
          </a:p>
          <a:p>
            <a:r>
              <a:rPr lang="pt-BR" dirty="0"/>
              <a:t>que meus passos guia. </a:t>
            </a:r>
          </a:p>
        </p:txBody>
      </p:sp>
    </p:spTree>
    <p:extLst>
      <p:ext uri="{BB962C8B-B14F-4D97-AF65-F5344CB8AC3E}">
        <p14:creationId xmlns:p14="http://schemas.microsoft.com/office/powerpoint/2010/main" val="1740843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EXCELSO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6FF347-A37A-443A-AC3E-CAA6B51745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bem-estar, eu, sem pensar,</a:t>
            </a:r>
          </a:p>
          <a:p>
            <a:r>
              <a:rPr lang="pt-BR" dirty="0"/>
              <a:t>Confio plenamente à </a:t>
            </a:r>
          </a:p>
          <a:p>
            <a:r>
              <a:rPr lang="pt-BR" dirty="0"/>
              <a:t>Mão onipotente.</a:t>
            </a:r>
          </a:p>
        </p:txBody>
      </p:sp>
    </p:spTree>
    <p:extLst>
      <p:ext uri="{BB962C8B-B14F-4D97-AF65-F5344CB8AC3E}">
        <p14:creationId xmlns:p14="http://schemas.microsoft.com/office/powerpoint/2010/main" val="4134109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EXCELSO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/>
              <a:t>Excelso é Deus no proceder! </a:t>
            </a:r>
          </a:p>
          <a:p>
            <a:r>
              <a:rPr lang="pt-BR"/>
              <a:t>E, sendo a Ele unida, </a:t>
            </a:r>
          </a:p>
          <a:p>
            <a:r>
              <a:rPr lang="pt-BR"/>
              <a:t>Minh’alma Deus promete </a:t>
            </a:r>
          </a:p>
          <a:p>
            <a:r>
              <a:rPr lang="pt-BR"/>
              <a:t>encher de calma, luz e vida.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0110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EXCELSO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 cedo vai, meu grande Pai, </a:t>
            </a:r>
          </a:p>
          <a:p>
            <a:r>
              <a:rPr lang="pt-BR" dirty="0"/>
              <a:t>Seu coração mostrar-me, </a:t>
            </a:r>
          </a:p>
          <a:p>
            <a:r>
              <a:rPr lang="pt-BR" dirty="0"/>
              <a:t>Porquanto quis amar-me!</a:t>
            </a:r>
          </a:p>
        </p:txBody>
      </p:sp>
    </p:spTree>
    <p:extLst>
      <p:ext uri="{BB962C8B-B14F-4D97-AF65-F5344CB8AC3E}">
        <p14:creationId xmlns:p14="http://schemas.microsoft.com/office/powerpoint/2010/main" val="1768254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137</Words>
  <Application>Microsoft Office PowerPoint</Application>
  <PresentationFormat>Apresentação na tela (16:9)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DEUS  EXCELSO</vt:lpstr>
      <vt:lpstr>DEUS EXCELSO</vt:lpstr>
      <vt:lpstr>DEUS EXCELSO</vt:lpstr>
      <vt:lpstr>DEUS EXCELSO</vt:lpstr>
      <vt:lpstr>DEUS EXCELSO</vt:lpstr>
      <vt:lpstr>DEUS EXCELSO</vt:lpstr>
      <vt:lpstr>DEUS EXCELSO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2019-06-12T21:45:36Z</dcterms:modified>
</cp:coreProperties>
</file>

<file path=docProps/thumbnail.jpeg>
</file>